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76" r:id="rId4"/>
    <p:sldMasterId id="2147483698" r:id="rId5"/>
  </p:sldMasterIdLst>
  <p:notesMasterIdLst>
    <p:notesMasterId r:id="rId14"/>
  </p:notesMasterIdLst>
  <p:handoutMasterIdLst>
    <p:handoutMasterId r:id="rId15"/>
  </p:handoutMasterIdLst>
  <p:sldIdLst>
    <p:sldId id="386" r:id="rId6"/>
    <p:sldId id="405" r:id="rId7"/>
    <p:sldId id="554" r:id="rId8"/>
    <p:sldId id="555" r:id="rId9"/>
    <p:sldId id="556" r:id="rId10"/>
    <p:sldId id="557" r:id="rId11"/>
    <p:sldId id="558" r:id="rId12"/>
    <p:sldId id="559" r:id="rId13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6A9985C-A993-416C-B27E-852EB446CC8D}">
          <p14:sldIdLst>
            <p14:sldId id="386"/>
            <p14:sldId id="405"/>
            <p14:sldId id="554"/>
            <p14:sldId id="555"/>
            <p14:sldId id="556"/>
            <p14:sldId id="557"/>
            <p14:sldId id="558"/>
            <p14:sldId id="559"/>
          </p14:sldIdLst>
        </p14:section>
        <p14:section name="Untitled Section" id="{ABE9577E-0981-452E-99C5-F5DA5B7B7A6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vetti" initials="p" lastIdx="4" clrIdx="0"/>
  <p:cmAuthor id="1" name="Mortensen, Tania (DHS)" initials="M(" lastIdx="4" clrIdx="1"/>
  <p:cmAuthor id="2" name="Klein, Jennifer (DHS)" initials="K(" lastIdx="17" clrIdx="2">
    <p:extLst>
      <p:ext uri="{19B8F6BF-5375-455C-9EA6-DF929625EA0E}">
        <p15:presenceInfo xmlns:p15="http://schemas.microsoft.com/office/powerpoint/2012/main" userId="S::jennifer.klein@dc.gov::0710008c-6b12-4858-9f37-e48847aa071e" providerId="AD"/>
      </p:ext>
    </p:extLst>
  </p:cmAuthor>
  <p:cmAuthor id="3" name="Marian, Amelia (DHS)" initials="MA(" lastIdx="22" clrIdx="3">
    <p:extLst>
      <p:ext uri="{19B8F6BF-5375-455C-9EA6-DF929625EA0E}">
        <p15:presenceInfo xmlns:p15="http://schemas.microsoft.com/office/powerpoint/2012/main" userId="S::amelia.marian@dc.gov::dd6a1d7d-2f00-4014-bc24-b4a06c04f33d" providerId="AD"/>
      </p:ext>
    </p:extLst>
  </p:cmAuthor>
  <p:cmAuthor id="4" name="Howard, Christian (DHS)" initials="HC(" lastIdx="11" clrIdx="4">
    <p:extLst>
      <p:ext uri="{19B8F6BF-5375-455C-9EA6-DF929625EA0E}">
        <p15:presenceInfo xmlns:p15="http://schemas.microsoft.com/office/powerpoint/2012/main" userId="S::christian.howard@dc.gov::9505de8a-a9c4-4e18-a51c-de3951dc84a9" providerId="AD"/>
      </p:ext>
    </p:extLst>
  </p:cmAuthor>
  <p:cmAuthor id="5" name="Hasan, Dena (DHS)" initials="HD(" lastIdx="1" clrIdx="5">
    <p:extLst>
      <p:ext uri="{19B8F6BF-5375-455C-9EA6-DF929625EA0E}">
        <p15:presenceInfo xmlns:p15="http://schemas.microsoft.com/office/powerpoint/2012/main" userId="S::dena.hasan@dc.gov::14aaeaba-5cbe-4309-bee6-fad91d966448" providerId="AD"/>
      </p:ext>
    </p:extLst>
  </p:cmAuthor>
  <p:cmAuthor id="6" name="Solan, Madeleine (DHS)" initials="SM(" lastIdx="3" clrIdx="6">
    <p:extLst>
      <p:ext uri="{19B8F6BF-5375-455C-9EA6-DF929625EA0E}">
        <p15:presenceInfo xmlns:p15="http://schemas.microsoft.com/office/powerpoint/2012/main" userId="S::Madeleine.Solan@dc.gov::23b1ac60-d7cb-47ec-ba81-732a50d8f1d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1230"/>
    <a:srgbClr val="0073AE"/>
    <a:srgbClr val="003399"/>
    <a:srgbClr val="0033CC"/>
    <a:srgbClr val="A44114"/>
    <a:srgbClr val="FF6600"/>
    <a:srgbClr val="893611"/>
    <a:srgbClr val="F3B99F"/>
    <a:srgbClr val="B94917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5A1FE2-2A85-4557-A2BF-D6C5F7F208BF}" v="3" dt="2024-04-08T13:58:54.7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wman, Anthony (DHS)" userId="93319003-2516-4a1e-90ff-ac8ac70fb336" providerId="ADAL" clId="{E85A1FE2-2A85-4557-A2BF-D6C5F7F208BF}"/>
    <pc:docChg chg="undo redo custSel addSld delSld modSld sldOrd modSection">
      <pc:chgData name="Newman, Anthony (DHS)" userId="93319003-2516-4a1e-90ff-ac8ac70fb336" providerId="ADAL" clId="{E85A1FE2-2A85-4557-A2BF-D6C5F7F208BF}" dt="2024-04-08T20:13:42.736" v="3328" actId="1076"/>
      <pc:docMkLst>
        <pc:docMk/>
      </pc:docMkLst>
      <pc:sldChg chg="modSp mod">
        <pc:chgData name="Newman, Anthony (DHS)" userId="93319003-2516-4a1e-90ff-ac8ac70fb336" providerId="ADAL" clId="{E85A1FE2-2A85-4557-A2BF-D6C5F7F208BF}" dt="2024-04-08T16:34:02.078" v="3284" actId="20577"/>
        <pc:sldMkLst>
          <pc:docMk/>
          <pc:sldMk cId="1756210266" sldId="386"/>
        </pc:sldMkLst>
        <pc:spChg chg="mod">
          <ac:chgData name="Newman, Anthony (DHS)" userId="93319003-2516-4a1e-90ff-ac8ac70fb336" providerId="ADAL" clId="{E85A1FE2-2A85-4557-A2BF-D6C5F7F208BF}" dt="2024-04-08T16:34:02.078" v="3284" actId="20577"/>
          <ac:spMkLst>
            <pc:docMk/>
            <pc:sldMk cId="1756210266" sldId="386"/>
            <ac:spMk id="6" creationId="{00000000-0000-0000-0000-000000000000}"/>
          </ac:spMkLst>
        </pc:spChg>
      </pc:sldChg>
      <pc:sldChg chg="modSp mod">
        <pc:chgData name="Newman, Anthony (DHS)" userId="93319003-2516-4a1e-90ff-ac8ac70fb336" providerId="ADAL" clId="{E85A1FE2-2A85-4557-A2BF-D6C5F7F208BF}" dt="2024-04-08T20:12:29.896" v="3323" actId="5793"/>
        <pc:sldMkLst>
          <pc:docMk/>
          <pc:sldMk cId="3529078357" sldId="405"/>
        </pc:sldMkLst>
        <pc:spChg chg="mod">
          <ac:chgData name="Newman, Anthony (DHS)" userId="93319003-2516-4a1e-90ff-ac8ac70fb336" providerId="ADAL" clId="{E85A1FE2-2A85-4557-A2BF-D6C5F7F208BF}" dt="2024-04-08T13:52:24.936" v="444" actId="20577"/>
          <ac:spMkLst>
            <pc:docMk/>
            <pc:sldMk cId="3529078357" sldId="405"/>
            <ac:spMk id="2" creationId="{00000000-0000-0000-0000-000000000000}"/>
          </ac:spMkLst>
        </pc:spChg>
        <pc:spChg chg="mod">
          <ac:chgData name="Newman, Anthony (DHS)" userId="93319003-2516-4a1e-90ff-ac8ac70fb336" providerId="ADAL" clId="{E85A1FE2-2A85-4557-A2BF-D6C5F7F208BF}" dt="2024-04-08T20:12:29.896" v="3323" actId="5793"/>
          <ac:spMkLst>
            <pc:docMk/>
            <pc:sldMk cId="3529078357" sldId="405"/>
            <ac:spMk id="6" creationId="{00000000-0000-0000-0000-000000000000}"/>
          </ac:spMkLst>
        </pc:spChg>
      </pc:sldChg>
      <pc:sldChg chg="addSp delSp modSp mod modClrScheme chgLayout">
        <pc:chgData name="Newman, Anthony (DHS)" userId="93319003-2516-4a1e-90ff-ac8ac70fb336" providerId="ADAL" clId="{E85A1FE2-2A85-4557-A2BF-D6C5F7F208BF}" dt="2024-04-08T14:53:11.414" v="2043" actId="1076"/>
        <pc:sldMkLst>
          <pc:docMk/>
          <pc:sldMk cId="4099101351" sldId="554"/>
        </pc:sldMkLst>
        <pc:spChg chg="add del mod ord">
          <ac:chgData name="Newman, Anthony (DHS)" userId="93319003-2516-4a1e-90ff-ac8ac70fb336" providerId="ADAL" clId="{E85A1FE2-2A85-4557-A2BF-D6C5F7F208BF}" dt="2024-04-08T13:55:03.774" v="490" actId="700"/>
          <ac:spMkLst>
            <pc:docMk/>
            <pc:sldMk cId="4099101351" sldId="554"/>
            <ac:spMk id="2" creationId="{36C0C739-CA21-33E8-1373-160EA8CFEE87}"/>
          </ac:spMkLst>
        </pc:spChg>
        <pc:spChg chg="add del mod ord">
          <ac:chgData name="Newman, Anthony (DHS)" userId="93319003-2516-4a1e-90ff-ac8ac70fb336" providerId="ADAL" clId="{E85A1FE2-2A85-4557-A2BF-D6C5F7F208BF}" dt="2024-04-08T13:55:03.774" v="490" actId="700"/>
          <ac:spMkLst>
            <pc:docMk/>
            <pc:sldMk cId="4099101351" sldId="554"/>
            <ac:spMk id="3" creationId="{38D26258-8FC7-AC55-4B35-02B6BE5D7E3D}"/>
          </ac:spMkLst>
        </pc:spChg>
        <pc:spChg chg="add mod ord">
          <ac:chgData name="Newman, Anthony (DHS)" userId="93319003-2516-4a1e-90ff-ac8ac70fb336" providerId="ADAL" clId="{E85A1FE2-2A85-4557-A2BF-D6C5F7F208BF}" dt="2024-04-08T13:55:11.636" v="517" actId="20577"/>
          <ac:spMkLst>
            <pc:docMk/>
            <pc:sldMk cId="4099101351" sldId="554"/>
            <ac:spMk id="4" creationId="{EB235726-A6A3-6B68-D4DE-AF6DDDB4461D}"/>
          </ac:spMkLst>
        </pc:spChg>
        <pc:spChg chg="add mod ord">
          <ac:chgData name="Newman, Anthony (DHS)" userId="93319003-2516-4a1e-90ff-ac8ac70fb336" providerId="ADAL" clId="{E85A1FE2-2A85-4557-A2BF-D6C5F7F208BF}" dt="2024-04-08T14:53:11.414" v="2043" actId="1076"/>
          <ac:spMkLst>
            <pc:docMk/>
            <pc:sldMk cId="4099101351" sldId="554"/>
            <ac:spMk id="5" creationId="{0D76A494-60E9-2F11-5698-300B2310FE3F}"/>
          </ac:spMkLst>
        </pc:spChg>
      </pc:sldChg>
      <pc:sldChg chg="modSp new mod">
        <pc:chgData name="Newman, Anthony (DHS)" userId="93319003-2516-4a1e-90ff-ac8ac70fb336" providerId="ADAL" clId="{E85A1FE2-2A85-4557-A2BF-D6C5F7F208BF}" dt="2024-04-08T14:07:15.347" v="1115" actId="1076"/>
        <pc:sldMkLst>
          <pc:docMk/>
          <pc:sldMk cId="1330988238" sldId="555"/>
        </pc:sldMkLst>
        <pc:spChg chg="mod">
          <ac:chgData name="Newman, Anthony (DHS)" userId="93319003-2516-4a1e-90ff-ac8ac70fb336" providerId="ADAL" clId="{E85A1FE2-2A85-4557-A2BF-D6C5F7F208BF}" dt="2024-04-08T14:00:39.224" v="769" actId="20577"/>
          <ac:spMkLst>
            <pc:docMk/>
            <pc:sldMk cId="1330988238" sldId="555"/>
            <ac:spMk id="2" creationId="{206AD4B1-1E2D-9398-1B57-869307EC2F02}"/>
          </ac:spMkLst>
        </pc:spChg>
        <pc:spChg chg="mod">
          <ac:chgData name="Newman, Anthony (DHS)" userId="93319003-2516-4a1e-90ff-ac8ac70fb336" providerId="ADAL" clId="{E85A1FE2-2A85-4557-A2BF-D6C5F7F208BF}" dt="2024-04-08T14:07:15.347" v="1115" actId="1076"/>
          <ac:spMkLst>
            <pc:docMk/>
            <pc:sldMk cId="1330988238" sldId="555"/>
            <ac:spMk id="3" creationId="{463F847A-5313-F5A9-E65C-4391DF7B86F8}"/>
          </ac:spMkLst>
        </pc:spChg>
      </pc:sldChg>
      <pc:sldChg chg="modSp new mod">
        <pc:chgData name="Newman, Anthony (DHS)" userId="93319003-2516-4a1e-90ff-ac8ac70fb336" providerId="ADAL" clId="{E85A1FE2-2A85-4557-A2BF-D6C5F7F208BF}" dt="2024-04-08T14:55:22.197" v="2126" actId="20577"/>
        <pc:sldMkLst>
          <pc:docMk/>
          <pc:sldMk cId="725589662" sldId="556"/>
        </pc:sldMkLst>
        <pc:spChg chg="mod">
          <ac:chgData name="Newman, Anthony (DHS)" userId="93319003-2516-4a1e-90ff-ac8ac70fb336" providerId="ADAL" clId="{E85A1FE2-2A85-4557-A2BF-D6C5F7F208BF}" dt="2024-04-08T14:19:13.289" v="1397" actId="20577"/>
          <ac:spMkLst>
            <pc:docMk/>
            <pc:sldMk cId="725589662" sldId="556"/>
            <ac:spMk id="2" creationId="{9A4BA62A-F6E5-CD2E-8341-9BF99D7770B2}"/>
          </ac:spMkLst>
        </pc:spChg>
        <pc:spChg chg="mod">
          <ac:chgData name="Newman, Anthony (DHS)" userId="93319003-2516-4a1e-90ff-ac8ac70fb336" providerId="ADAL" clId="{E85A1FE2-2A85-4557-A2BF-D6C5F7F208BF}" dt="2024-04-08T14:55:22.197" v="2126" actId="20577"/>
          <ac:spMkLst>
            <pc:docMk/>
            <pc:sldMk cId="725589662" sldId="556"/>
            <ac:spMk id="3" creationId="{E087023B-9C01-BC0A-02A7-E09B63F6BBF4}"/>
          </ac:spMkLst>
        </pc:spChg>
      </pc:sldChg>
      <pc:sldChg chg="addSp delSp modSp new mod">
        <pc:chgData name="Newman, Anthony (DHS)" userId="93319003-2516-4a1e-90ff-ac8ac70fb336" providerId="ADAL" clId="{E85A1FE2-2A85-4557-A2BF-D6C5F7F208BF}" dt="2024-04-08T16:20:24.473" v="2593" actId="22"/>
        <pc:sldMkLst>
          <pc:docMk/>
          <pc:sldMk cId="3976890307" sldId="557"/>
        </pc:sldMkLst>
        <pc:spChg chg="mod">
          <ac:chgData name="Newman, Anthony (DHS)" userId="93319003-2516-4a1e-90ff-ac8ac70fb336" providerId="ADAL" clId="{E85A1FE2-2A85-4557-A2BF-D6C5F7F208BF}" dt="2024-04-08T14:55:42.142" v="2143" actId="20577"/>
          <ac:spMkLst>
            <pc:docMk/>
            <pc:sldMk cId="3976890307" sldId="557"/>
            <ac:spMk id="2" creationId="{F2DE09C8-2863-1A6F-D66F-D660596B362D}"/>
          </ac:spMkLst>
        </pc:spChg>
        <pc:spChg chg="mod">
          <ac:chgData name="Newman, Anthony (DHS)" userId="93319003-2516-4a1e-90ff-ac8ac70fb336" providerId="ADAL" clId="{E85A1FE2-2A85-4557-A2BF-D6C5F7F208BF}" dt="2024-04-08T15:04:08.010" v="2474" actId="6549"/>
          <ac:spMkLst>
            <pc:docMk/>
            <pc:sldMk cId="3976890307" sldId="557"/>
            <ac:spMk id="3" creationId="{9DD5E31B-DEE3-2FAA-50A4-264F783A1E99}"/>
          </ac:spMkLst>
        </pc:spChg>
        <pc:spChg chg="add del">
          <ac:chgData name="Newman, Anthony (DHS)" userId="93319003-2516-4a1e-90ff-ac8ac70fb336" providerId="ADAL" clId="{E85A1FE2-2A85-4557-A2BF-D6C5F7F208BF}" dt="2024-04-08T16:20:24.473" v="2593" actId="22"/>
          <ac:spMkLst>
            <pc:docMk/>
            <pc:sldMk cId="3976890307" sldId="557"/>
            <ac:spMk id="6" creationId="{5C424AC6-5F25-1F68-FFF7-2743F68A1482}"/>
          </ac:spMkLst>
        </pc:spChg>
      </pc:sldChg>
      <pc:sldChg chg="modSp new mod ord">
        <pc:chgData name="Newman, Anthony (DHS)" userId="93319003-2516-4a1e-90ff-ac8ac70fb336" providerId="ADAL" clId="{E85A1FE2-2A85-4557-A2BF-D6C5F7F208BF}" dt="2024-04-08T16:24:34.298" v="2788" actId="313"/>
        <pc:sldMkLst>
          <pc:docMk/>
          <pc:sldMk cId="3213864340" sldId="558"/>
        </pc:sldMkLst>
        <pc:spChg chg="mod">
          <ac:chgData name="Newman, Anthony (DHS)" userId="93319003-2516-4a1e-90ff-ac8ac70fb336" providerId="ADAL" clId="{E85A1FE2-2A85-4557-A2BF-D6C5F7F208BF}" dt="2024-04-08T16:23:26.159" v="2685" actId="20577"/>
          <ac:spMkLst>
            <pc:docMk/>
            <pc:sldMk cId="3213864340" sldId="558"/>
            <ac:spMk id="2" creationId="{8EB53270-EC7C-727F-E723-2B1E841F0F29}"/>
          </ac:spMkLst>
        </pc:spChg>
        <pc:spChg chg="mod">
          <ac:chgData name="Newman, Anthony (DHS)" userId="93319003-2516-4a1e-90ff-ac8ac70fb336" providerId="ADAL" clId="{E85A1FE2-2A85-4557-A2BF-D6C5F7F208BF}" dt="2024-04-08T16:24:34.298" v="2788" actId="313"/>
          <ac:spMkLst>
            <pc:docMk/>
            <pc:sldMk cId="3213864340" sldId="558"/>
            <ac:spMk id="3" creationId="{BB2284C2-A3BA-356F-7F7F-6837CB503049}"/>
          </ac:spMkLst>
        </pc:spChg>
      </pc:sldChg>
      <pc:sldChg chg="addSp delSp modSp new mod">
        <pc:chgData name="Newman, Anthony (DHS)" userId="93319003-2516-4a1e-90ff-ac8ac70fb336" providerId="ADAL" clId="{E85A1FE2-2A85-4557-A2BF-D6C5F7F208BF}" dt="2024-04-08T20:13:42.736" v="3328" actId="1076"/>
        <pc:sldMkLst>
          <pc:docMk/>
          <pc:sldMk cId="1698626020" sldId="559"/>
        </pc:sldMkLst>
        <pc:spChg chg="mod">
          <ac:chgData name="Newman, Anthony (DHS)" userId="93319003-2516-4a1e-90ff-ac8ac70fb336" providerId="ADAL" clId="{E85A1FE2-2A85-4557-A2BF-D6C5F7F208BF}" dt="2024-04-08T16:24:25.482" v="2787" actId="20577"/>
          <ac:spMkLst>
            <pc:docMk/>
            <pc:sldMk cId="1698626020" sldId="559"/>
            <ac:spMk id="2" creationId="{719D27E8-640C-DDED-A33C-E44BC699D10E}"/>
          </ac:spMkLst>
        </pc:spChg>
        <pc:spChg chg="add del mod">
          <ac:chgData name="Newman, Anthony (DHS)" userId="93319003-2516-4a1e-90ff-ac8ac70fb336" providerId="ADAL" clId="{E85A1FE2-2A85-4557-A2BF-D6C5F7F208BF}" dt="2024-04-08T16:34:37.841" v="3311" actId="20577"/>
          <ac:spMkLst>
            <pc:docMk/>
            <pc:sldMk cId="1698626020" sldId="559"/>
            <ac:spMk id="3" creationId="{54BDC068-490F-6B9C-210A-6CD482B6EED7}"/>
          </ac:spMkLst>
        </pc:spChg>
        <pc:graphicFrameChg chg="add del mod ord modGraphic">
          <ac:chgData name="Newman, Anthony (DHS)" userId="93319003-2516-4a1e-90ff-ac8ac70fb336" providerId="ADAL" clId="{E85A1FE2-2A85-4557-A2BF-D6C5F7F208BF}" dt="2024-04-08T16:27:22.073" v="2885" actId="3680"/>
          <ac:graphicFrameMkLst>
            <pc:docMk/>
            <pc:sldMk cId="1698626020" sldId="559"/>
            <ac:graphicFrameMk id="5" creationId="{F34D0A34-261B-561E-2F93-E17873C8D30B}"/>
          </ac:graphicFrameMkLst>
        </pc:graphicFrameChg>
        <pc:graphicFrameChg chg="add mod modGraphic">
          <ac:chgData name="Newman, Anthony (DHS)" userId="93319003-2516-4a1e-90ff-ac8ac70fb336" providerId="ADAL" clId="{E85A1FE2-2A85-4557-A2BF-D6C5F7F208BF}" dt="2024-04-08T20:13:42.736" v="3328" actId="1076"/>
          <ac:graphicFrameMkLst>
            <pc:docMk/>
            <pc:sldMk cId="1698626020" sldId="559"/>
            <ac:graphicFrameMk id="6" creationId="{3F1AD70D-00E1-96E7-90E7-F5A537B6F9B0}"/>
          </ac:graphicFrameMkLst>
        </pc:graphicFrameChg>
      </pc:sldChg>
      <pc:sldChg chg="new del">
        <pc:chgData name="Newman, Anthony (DHS)" userId="93319003-2516-4a1e-90ff-ac8ac70fb336" providerId="ADAL" clId="{E85A1FE2-2A85-4557-A2BF-D6C5F7F208BF}" dt="2024-04-08T20:12:44.867" v="3325" actId="680"/>
        <pc:sldMkLst>
          <pc:docMk/>
          <pc:sldMk cId="1986770925" sldId="560"/>
        </pc:sldMkLst>
      </pc:sldChg>
      <pc:sldChg chg="modSp add del mod">
        <pc:chgData name="Newman, Anthony (DHS)" userId="93319003-2516-4a1e-90ff-ac8ac70fb336" providerId="ADAL" clId="{E85A1FE2-2A85-4557-A2BF-D6C5F7F208BF}" dt="2024-04-08T16:23:19.510" v="2677" actId="2890"/>
        <pc:sldMkLst>
          <pc:docMk/>
          <pc:sldMk cId="2008254944" sldId="560"/>
        </pc:sldMkLst>
        <pc:spChg chg="mod">
          <ac:chgData name="Newman, Anthony (DHS)" userId="93319003-2516-4a1e-90ff-ac8ac70fb336" providerId="ADAL" clId="{E85A1FE2-2A85-4557-A2BF-D6C5F7F208BF}" dt="2024-04-08T16:23:18.948" v="2676" actId="6549"/>
          <ac:spMkLst>
            <pc:docMk/>
            <pc:sldMk cId="2008254944" sldId="560"/>
            <ac:spMk id="3" creationId="{BB2284C2-A3BA-356F-7F7F-6837CB50304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43979" cy="465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2" tIns="46651" rIns="93302" bIns="46651" numCol="1" anchor="t" anchorCtr="0" compatLnSpc="1">
            <a:prstTxWarp prst="textNoShape">
              <a:avLst/>
            </a:prstTxWarp>
          </a:bodyPr>
          <a:lstStyle>
            <a:lvl1pPr defTabSz="933106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534" y="0"/>
            <a:ext cx="3043979" cy="465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2" tIns="46651" rIns="93302" bIns="46651" numCol="1" anchor="t" anchorCtr="0" compatLnSpc="1">
            <a:prstTxWarp prst="textNoShape">
              <a:avLst/>
            </a:prstTxWarp>
          </a:bodyPr>
          <a:lstStyle>
            <a:lvl1pPr algn="r" defTabSz="933106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841737"/>
            <a:ext cx="3043979" cy="465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2" tIns="46651" rIns="93302" bIns="46651" numCol="1" anchor="b" anchorCtr="0" compatLnSpc="1">
            <a:prstTxWarp prst="textNoShape">
              <a:avLst/>
            </a:prstTxWarp>
          </a:bodyPr>
          <a:lstStyle>
            <a:lvl1pPr defTabSz="933106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534" y="8841737"/>
            <a:ext cx="3043979" cy="465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2" tIns="46651" rIns="93302" bIns="46651" numCol="1" anchor="b" anchorCtr="0" compatLnSpc="1">
            <a:prstTxWarp prst="textNoShape">
              <a:avLst/>
            </a:prstTxWarp>
          </a:bodyPr>
          <a:lstStyle>
            <a:lvl1pPr algn="r" defTabSz="933106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74BE4D2E-E5A2-487E-B11D-30C6D26C00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16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43979" cy="465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2" tIns="46651" rIns="93302" bIns="46651" numCol="1" anchor="t" anchorCtr="0" compatLnSpc="1">
            <a:prstTxWarp prst="textNoShape">
              <a:avLst/>
            </a:prstTxWarp>
          </a:bodyPr>
          <a:lstStyle>
            <a:lvl1pPr defTabSz="933106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534" y="0"/>
            <a:ext cx="3043979" cy="465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2" tIns="46651" rIns="93302" bIns="46651" numCol="1" anchor="t" anchorCtr="0" compatLnSpc="1">
            <a:prstTxWarp prst="textNoShape">
              <a:avLst/>
            </a:prstTxWarp>
          </a:bodyPr>
          <a:lstStyle>
            <a:lvl1pPr algn="r" defTabSz="933106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57725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946" y="4422461"/>
            <a:ext cx="5617208" cy="4188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2" tIns="46651" rIns="93302" bIns="466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41737"/>
            <a:ext cx="3043979" cy="465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2" tIns="46651" rIns="93302" bIns="46651" numCol="1" anchor="b" anchorCtr="0" compatLnSpc="1">
            <a:prstTxWarp prst="textNoShape">
              <a:avLst/>
            </a:prstTxWarp>
          </a:bodyPr>
          <a:lstStyle>
            <a:lvl1pPr defTabSz="933106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534" y="8841737"/>
            <a:ext cx="3043979" cy="465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2" tIns="46651" rIns="93302" bIns="46651" numCol="1" anchor="b" anchorCtr="0" compatLnSpc="1">
            <a:prstTxWarp prst="textNoShape">
              <a:avLst/>
            </a:prstTxWarp>
          </a:bodyPr>
          <a:lstStyle>
            <a:lvl1pPr algn="r" defTabSz="933106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075534B6-74AA-4395-A366-9713C5285C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315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Dena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534B6-74AA-4395-A366-9713C5285C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85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C3B7-E7F6-4F0E-B928-152A333A3F9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3295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5491-C2DF-4820-8D3D-C64F68498E7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763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2ADF-4A33-4F93-9962-B43ABD13965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5176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C3B7-E7F6-4F0E-B928-152A333A3F9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4844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2C6DA-5D34-4501-8E7D-AA58ADBE6CF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521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89AF-B537-45F9-BB7F-752E631933F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5684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E4A83-C939-4830-B5AC-56005465350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518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5A06-16D5-4927-9032-F537A3F4388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0312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C28B-1E08-4FF9-94C8-5972E0DDAD4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06941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0281-B784-47E2-B9E8-0AC08FE2E63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81479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D9A4-1524-47B5-9786-4F670205E47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3271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2C6DA-5D34-4501-8E7D-AA58ADBE6CF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09247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5060-4C93-4D01-99D6-F8B763FC6B9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75230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5491-C2DF-4820-8D3D-C64F68498E7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32033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2ADF-4A33-4F93-9962-B43ABD13965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935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89AF-B537-45F9-BB7F-752E631933F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7049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E4A83-C939-4830-B5AC-56005465350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260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5A06-16D5-4927-9032-F537A3F4388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2505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C28B-1E08-4FF9-94C8-5972E0DDAD4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0757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0281-B784-47E2-B9E8-0AC08FE2E63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7128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D9A4-1524-47B5-9786-4F670205E47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56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5060-4C93-4D01-99D6-F8B763FC6B9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299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HS PowerPoint Header.pd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22" y="0"/>
            <a:ext cx="9146822" cy="52346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CD369-7972-4015-A26E-AC6EBE9F5DD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9" name="Picture 8" descr="DHS PowerPoint Template-Footer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5895"/>
            <a:ext cx="9144000" cy="802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576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HS PowerPoint Header.pd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22" y="0"/>
            <a:ext cx="9146822" cy="52346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CD369-7972-4015-A26E-AC6EBE9F5DD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9" name="Picture 8" descr="DHS PowerPoint Template-Footer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5895"/>
            <a:ext cx="9144000" cy="802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497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3886200"/>
            <a:ext cx="1600200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endParaRPr lang="en-US"/>
          </a:p>
        </p:txBody>
      </p:sp>
      <p:pic>
        <p:nvPicPr>
          <p:cNvPr id="3" name="Picture 2" descr="DHS PowerPoint Templat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95" y="0"/>
            <a:ext cx="8705088" cy="39776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14800" y="1536388"/>
            <a:ext cx="5282374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>
                <a:solidFill>
                  <a:schemeClr val="accent1">
                    <a:lumMod val="75000"/>
                  </a:schemeClr>
                </a:solidFill>
                <a:latin typeface="+mj-lt"/>
              </a:rPr>
              <a:t>DC Department of Human Services</a:t>
            </a:r>
          </a:p>
          <a:p>
            <a:pPr>
              <a:buNone/>
            </a:pPr>
            <a:r>
              <a:rPr lang="en-US" sz="2400" b="1">
                <a:solidFill>
                  <a:schemeClr val="accent1">
                    <a:lumMod val="75000"/>
                  </a:schemeClr>
                </a:solidFill>
                <a:latin typeface="+mj-lt"/>
              </a:rPr>
              <a:t>Family Services Administration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5709" y="3232333"/>
            <a:ext cx="8192581" cy="2671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endParaRPr lang="en-US" b="1" kern="0" dirty="0">
              <a:latin typeface="+mj-lt"/>
            </a:endParaRPr>
          </a:p>
          <a:p>
            <a:pPr algn="ctr">
              <a:buNone/>
            </a:pPr>
            <a:r>
              <a:rPr lang="en-US" b="1" kern="0" dirty="0">
                <a:latin typeface="+mj-lt"/>
              </a:rPr>
              <a:t>Aston Community Advisory Team (CAT)</a:t>
            </a:r>
          </a:p>
          <a:p>
            <a:pPr algn="ctr">
              <a:buNone/>
            </a:pPr>
            <a:r>
              <a:rPr lang="en-US" b="1" kern="0" dirty="0">
                <a:latin typeface="+mj-lt"/>
              </a:rPr>
              <a:t>Good Neighbor Policy (GNP) Formulation Discussion</a:t>
            </a:r>
          </a:p>
          <a:p>
            <a:pPr algn="ctr">
              <a:buNone/>
            </a:pPr>
            <a:endParaRPr lang="en-US" b="1" kern="0" dirty="0">
              <a:latin typeface="+mj-lt"/>
            </a:endParaRPr>
          </a:p>
          <a:p>
            <a:pPr algn="r">
              <a:buNone/>
            </a:pPr>
            <a:endParaRPr lang="en-US" sz="2000" b="1" kern="0" dirty="0">
              <a:latin typeface="+mj-lt"/>
            </a:endParaRPr>
          </a:p>
          <a:p>
            <a:pPr algn="r">
              <a:buNone/>
            </a:pPr>
            <a:r>
              <a:rPr lang="en-US" sz="2000" b="1" kern="0" dirty="0">
                <a:latin typeface="+mj-lt"/>
              </a:rPr>
              <a:t>April 8, 2024</a:t>
            </a:r>
          </a:p>
        </p:txBody>
      </p:sp>
      <p:pic>
        <p:nvPicPr>
          <p:cNvPr id="7" name="Picture 6" descr="DHS PowerPoint Template-Foot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5895"/>
            <a:ext cx="9144000" cy="80210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296" y="1295400"/>
            <a:ext cx="1373104" cy="1595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210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217"/>
            <a:ext cx="8229600" cy="808038"/>
          </a:xfrm>
        </p:spPr>
        <p:txBody>
          <a:bodyPr/>
          <a:lstStyle/>
          <a:p>
            <a:r>
              <a:rPr lang="en-US" dirty="0"/>
              <a:t>Good Neighbor Policy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096000"/>
            <a:ext cx="2133600" cy="304800"/>
          </a:xfrm>
        </p:spPr>
        <p:txBody>
          <a:bodyPr/>
          <a:lstStyle/>
          <a:p>
            <a:fld id="{E7E2C6DA-5D34-4501-8E7D-AA58ADBE6CF1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92978" y="1081845"/>
            <a:ext cx="8172091" cy="469430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en-US" sz="2400" dirty="0">
              <a:cs typeface="Calibri"/>
            </a:endParaRPr>
          </a:p>
          <a:p>
            <a:pPr marL="514350" indent="-514350">
              <a:buAutoNum type="romanUcPeriod"/>
            </a:pPr>
            <a:r>
              <a:rPr lang="en-US" sz="2400" dirty="0">
                <a:cs typeface="Calibri"/>
              </a:rPr>
              <a:t>Background/Purpose</a:t>
            </a:r>
          </a:p>
          <a:p>
            <a:pPr marL="514350" indent="-514350">
              <a:buAutoNum type="romanUcPeriod"/>
            </a:pPr>
            <a:r>
              <a:rPr lang="en-US" sz="2400" dirty="0">
                <a:cs typeface="Calibri"/>
              </a:rPr>
              <a:t>Identify Stakeholders</a:t>
            </a:r>
          </a:p>
          <a:p>
            <a:pPr marL="514350" indent="-514350">
              <a:buAutoNum type="romanUcPeriod"/>
            </a:pPr>
            <a:r>
              <a:rPr lang="en-US" sz="2400" dirty="0">
                <a:cs typeface="Calibri"/>
              </a:rPr>
              <a:t>Establish Protocols</a:t>
            </a:r>
          </a:p>
          <a:p>
            <a:pPr marL="514350" indent="-514350">
              <a:buAutoNum type="romanUcPeriod"/>
            </a:pPr>
            <a:r>
              <a:rPr lang="en-US" sz="2400" dirty="0">
                <a:cs typeface="Calibri"/>
              </a:rPr>
              <a:t>Establish Process for Protocols Amendments </a:t>
            </a:r>
          </a:p>
          <a:p>
            <a:pPr marL="514350" indent="-514350">
              <a:buAutoNum type="romanUcPeriod"/>
            </a:pPr>
            <a:r>
              <a:rPr lang="en-US" sz="2400" dirty="0">
                <a:cs typeface="Calibri"/>
              </a:rPr>
              <a:t>Review The Sterling GNP</a:t>
            </a:r>
          </a:p>
          <a:p>
            <a:pPr marL="514350" indent="-514350">
              <a:buAutoNum type="romanUcPeriod"/>
            </a:pPr>
            <a:r>
              <a:rPr lang="en-US" sz="2400" dirty="0">
                <a:cs typeface="Calibri"/>
              </a:rPr>
              <a:t>Discussion</a:t>
            </a:r>
          </a:p>
          <a:p>
            <a:pPr marL="0" indent="0">
              <a:buNone/>
            </a:pPr>
            <a:endParaRPr lang="en-US" sz="2400" dirty="0">
              <a:cs typeface="Calibri"/>
            </a:endParaRPr>
          </a:p>
          <a:p>
            <a:pPr marL="0" indent="0">
              <a:buNone/>
            </a:pPr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9078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B235726-A6A3-6B68-D4DE-AF6DDDB44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76A494-60E9-2F11-5698-300B2310F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To establish and maintain a positive relationship between the neighbors and the operators of the Aston program and facility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To outline the commitment and shared responsibilities of Aston stakeholders to include:</a:t>
            </a:r>
          </a:p>
          <a:p>
            <a:pPr lvl="1"/>
            <a:r>
              <a:rPr lang="en-US" dirty="0"/>
              <a:t>Department of Human Services (DHS)</a:t>
            </a:r>
          </a:p>
          <a:p>
            <a:pPr lvl="1"/>
            <a:r>
              <a:rPr lang="en-US" dirty="0"/>
              <a:t>Department of General Services (DGS)</a:t>
            </a:r>
          </a:p>
          <a:p>
            <a:pPr lvl="1"/>
            <a:r>
              <a:rPr lang="en-US" dirty="0"/>
              <a:t>Neighbors</a:t>
            </a:r>
          </a:p>
          <a:p>
            <a:pPr lvl="1"/>
            <a:r>
              <a:rPr lang="en-US" dirty="0"/>
              <a:t>Community Advisory Team</a:t>
            </a:r>
          </a:p>
          <a:p>
            <a:pPr lvl="1"/>
            <a:r>
              <a:rPr lang="en-US" dirty="0"/>
              <a:t>Clients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Identify stakeholder points of contact</a:t>
            </a:r>
          </a:p>
        </p:txBody>
      </p:sp>
    </p:spTree>
    <p:extLst>
      <p:ext uri="{BB962C8B-B14F-4D97-AF65-F5344CB8AC3E}">
        <p14:creationId xmlns:p14="http://schemas.microsoft.com/office/powerpoint/2010/main" val="4099101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AD4B1-1E2D-9398-1B57-869307EC2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F847A-5313-F5A9-E65C-4391DF7B8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To establish common goals and protocols to include:</a:t>
            </a:r>
          </a:p>
          <a:p>
            <a:pPr lvl="1"/>
            <a:r>
              <a:rPr lang="en-US" dirty="0"/>
              <a:t>the maintenance of peaceful, safe, and clean neighborhood;</a:t>
            </a:r>
          </a:p>
          <a:p>
            <a:pPr lvl="1"/>
            <a:r>
              <a:rPr lang="en-US" dirty="0"/>
              <a:t>sharing open and honest communication;</a:t>
            </a:r>
          </a:p>
          <a:p>
            <a:pPr lvl="1"/>
            <a:r>
              <a:rPr lang="en-US" dirty="0"/>
              <a:t>processes for helping each other address concerns and solve problems; and</a:t>
            </a:r>
          </a:p>
          <a:p>
            <a:pPr lvl="1"/>
            <a:r>
              <a:rPr lang="en-US" dirty="0"/>
              <a:t>identifying mutual ways for the community and program to support one another.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862AF-7FA2-D9B0-5EE7-C12134D50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2C6DA-5D34-4501-8E7D-AA58ADBE6CF1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988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BA62A-F6E5-CD2E-8341-9BF99D777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7023B-9C01-BC0A-02A7-E09B63F6B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topics/concerns/areas of emphasis</a:t>
            </a:r>
          </a:p>
          <a:p>
            <a:r>
              <a:rPr lang="en-US" dirty="0"/>
              <a:t>Establish a one or two sentence objective for each topic</a:t>
            </a:r>
          </a:p>
          <a:p>
            <a:r>
              <a:rPr lang="en-US" dirty="0"/>
              <a:t>Outline each stakeholder’s commitments to achieving the objective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B719D5-DFCF-7F37-D426-C32E88AD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2C6DA-5D34-4501-8E7D-AA58ADBE6CF1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5589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E09C8-2863-1A6F-D66F-D660596B3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 Topics to Address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5E31B-DEE3-2FAA-50A4-264F783A1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Property Maintenance</a:t>
            </a:r>
          </a:p>
          <a:p>
            <a:r>
              <a:rPr lang="en-US" dirty="0"/>
              <a:t>Safety and Security</a:t>
            </a:r>
          </a:p>
          <a:p>
            <a:r>
              <a:rPr lang="en-US" dirty="0"/>
              <a:t>Conduct / Behavior and Mutual Respect</a:t>
            </a:r>
          </a:p>
          <a:p>
            <a:r>
              <a:rPr lang="en-US" dirty="0"/>
              <a:t>Stakeholder Communication</a:t>
            </a:r>
          </a:p>
          <a:p>
            <a:r>
              <a:rPr lang="en-US" dirty="0"/>
              <a:t>Amending the GNA and Protocols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BAA337-EABF-051A-2D49-AE55FEBE7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2C6DA-5D34-4501-8E7D-AA58ADBE6CF1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6890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53270-EC7C-727F-E723-2B1E841F0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 The Sterling STFH GNP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284C2-A3BA-356F-7F7F-6837CB503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Refer to Attachment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99D5B9-379B-F826-8A9D-3B221F6DD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2C6DA-5D34-4501-8E7D-AA58ADBE6CF1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864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D27E8-640C-DDED-A33C-E44BC699D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Discussion and Next Steps and Planned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DC068-490F-6B9C-210A-6CD482B6E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 Decision Exercise: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0196BC-574A-BE1C-DAB6-18BF7DCC3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2C6DA-5D34-4501-8E7D-AA58ADBE6CF1}" type="slidenum">
              <a:rPr lang="en-US" altLang="en-US" smtClean="0"/>
              <a:pPr/>
              <a:t>8</a:t>
            </a:fld>
            <a:endParaRPr lang="en-US" alt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F1AD70D-00E1-96E7-90E7-F5A537B6F9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640491"/>
              </p:ext>
            </p:extLst>
          </p:nvPr>
        </p:nvGraphicFramePr>
        <p:xfrm>
          <a:off x="822960" y="2461845"/>
          <a:ext cx="7498080" cy="3193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040">
                  <a:extLst>
                    <a:ext uri="{9D8B030D-6E8A-4147-A177-3AD203B41FA5}">
                      <a16:colId xmlns:a16="http://schemas.microsoft.com/office/drawing/2014/main" val="4291347926"/>
                    </a:ext>
                  </a:extLst>
                </a:gridCol>
                <a:gridCol w="3749040">
                  <a:extLst>
                    <a:ext uri="{9D8B030D-6E8A-4147-A177-3AD203B41FA5}">
                      <a16:colId xmlns:a16="http://schemas.microsoft.com/office/drawing/2014/main" val="718903680"/>
                    </a:ext>
                  </a:extLst>
                </a:gridCol>
              </a:tblGrid>
              <a:tr h="474778">
                <a:tc>
                  <a:txBody>
                    <a:bodyPr/>
                    <a:lstStyle/>
                    <a:p>
                      <a:r>
                        <a:rPr lang="en-US" dirty="0"/>
                        <a:t>Item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134082"/>
                  </a:ext>
                </a:extLst>
              </a:tr>
              <a:tr h="819478">
                <a:tc>
                  <a:txBody>
                    <a:bodyPr/>
                    <a:lstStyle/>
                    <a:p>
                      <a:r>
                        <a:rPr lang="en-US" dirty="0"/>
                        <a:t>Process and Establish Stakeholders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April 8,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7838705"/>
                  </a:ext>
                </a:extLst>
              </a:tr>
              <a:tr h="4747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13,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234324"/>
                  </a:ext>
                </a:extLst>
              </a:tr>
              <a:tr h="4747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June 10,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2373817"/>
                  </a:ext>
                </a:extLst>
              </a:tr>
              <a:tr h="4747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July 8,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118695"/>
                  </a:ext>
                </a:extLst>
              </a:tr>
              <a:tr h="4747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August 12,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871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626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0390BEAFDD2E4BAFFA49A2C8EFA48F" ma:contentTypeVersion="12" ma:contentTypeDescription="Create a new document." ma:contentTypeScope="" ma:versionID="9d7ee8a52a8aa72b19e822a7b5af3cda">
  <xsd:schema xmlns:xsd="http://www.w3.org/2001/XMLSchema" xmlns:xs="http://www.w3.org/2001/XMLSchema" xmlns:p="http://schemas.microsoft.com/office/2006/metadata/properties" xmlns:ns3="012221ee-bc3c-4f83-88e8-a54c09cec6bb" xmlns:ns4="62720eeb-54a6-4718-b8e5-fde294a16c30" targetNamespace="http://schemas.microsoft.com/office/2006/metadata/properties" ma:root="true" ma:fieldsID="03912d9283b280a1c18fd8135a57207e" ns3:_="" ns4:_="">
    <xsd:import namespace="012221ee-bc3c-4f83-88e8-a54c09cec6bb"/>
    <xsd:import namespace="62720eeb-54a6-4718-b8e5-fde294a16c3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2221ee-bc3c-4f83-88e8-a54c09cec6b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720eeb-54a6-4718-b8e5-fde294a16c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E939D7-6F06-4027-9C33-BF2F745950DD}">
  <ds:schemaRefs>
    <ds:schemaRef ds:uri="012221ee-bc3c-4f83-88e8-a54c09cec6bb"/>
    <ds:schemaRef ds:uri="62720eeb-54a6-4718-b8e5-fde294a16c3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DD87814-E8AF-475D-9B70-5C80745238E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B708B9-4A46-4CD4-AB20-F5379C3008D4}">
  <ds:schemaRefs>
    <ds:schemaRef ds:uri="012221ee-bc3c-4f83-88e8-a54c09cec6bb"/>
    <ds:schemaRef ds:uri="62720eeb-54a6-4718-b8e5-fde294a16c3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1835</TotalTime>
  <Words>260</Words>
  <Application>Microsoft Office PowerPoint</Application>
  <PresentationFormat>On-screen Show (4:3)</PresentationFormat>
  <Paragraphs>63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2_Office Theme</vt:lpstr>
      <vt:lpstr>PowerPoint Presentation</vt:lpstr>
      <vt:lpstr>Good Neighbor Policy</vt:lpstr>
      <vt:lpstr>Purpose</vt:lpstr>
      <vt:lpstr>Purpose continued</vt:lpstr>
      <vt:lpstr>Protocols</vt:lpstr>
      <vt:lpstr>Protocol Topics to Address</vt:lpstr>
      <vt:lpstr>Review The Sterling STFH GNP Example</vt:lpstr>
      <vt:lpstr>Discussion and Next Steps and Planned 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Sales Training</dc:title>
  <dc:creator>Sooraj</dc:creator>
  <cp:lastModifiedBy>Newman, Anthony (DHS)</cp:lastModifiedBy>
  <cp:revision>10</cp:revision>
  <cp:lastPrinted>2019-08-13T15:03:12Z</cp:lastPrinted>
  <dcterms:created xsi:type="dcterms:W3CDTF">2012-11-23T14:30:26Z</dcterms:created>
  <dcterms:modified xsi:type="dcterms:W3CDTF">2024-04-08T20:13:51Z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TC012137211033</vt:lpwstr>
  </property>
  <property fmtid="{D5CDD505-2E9C-101B-9397-08002B2CF9AE}" pid="3" name="ContentTypeId">
    <vt:lpwstr>0x0101004D0390BEAFDD2E4BAFFA49A2C8EFA48F</vt:lpwstr>
  </property>
</Properties>
</file>